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9" r:id="rId2"/>
    <p:sldId id="260" r:id="rId3"/>
    <p:sldId id="270" r:id="rId4"/>
    <p:sldId id="285" r:id="rId5"/>
    <p:sldId id="286" r:id="rId6"/>
    <p:sldId id="263" r:id="rId7"/>
    <p:sldId id="287" r:id="rId8"/>
    <p:sldId id="283" r:id="rId9"/>
    <p:sldId id="266" r:id="rId10"/>
    <p:sldId id="274" r:id="rId11"/>
    <p:sldId id="268" r:id="rId12"/>
    <p:sldId id="273" r:id="rId13"/>
    <p:sldId id="269" r:id="rId14"/>
    <p:sldId id="271" r:id="rId15"/>
    <p:sldId id="272" r:id="rId16"/>
    <p:sldId id="288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0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9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11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87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4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3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1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6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4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6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41308-5EF6-4AF3-821D-FE8244281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1CF566-8378-4A38-A44C-D8913432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6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 watering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0513"/>
            <a:ext cx="9144000" cy="1655762"/>
          </a:xfrm>
        </p:spPr>
        <p:txBody>
          <a:bodyPr/>
          <a:lstStyle/>
          <a:p>
            <a:r>
              <a:rPr lang="en-US" dirty="0" smtClean="0"/>
              <a:t>Student fellow: LOR CHHUNHENG</a:t>
            </a:r>
            <a:endParaRPr lang="en-US" dirty="0"/>
          </a:p>
          <a:p>
            <a:r>
              <a:rPr lang="en-US" dirty="0" smtClean="0"/>
              <a:t>Supervisor: HEL CHANTHAN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17"/>
          <a:stretch/>
        </p:blipFill>
        <p:spPr>
          <a:xfrm>
            <a:off x="6844535" y="576630"/>
            <a:ext cx="2429468" cy="16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 and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flow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73" y="1690688"/>
            <a:ext cx="5705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 and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coding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822" y="1313117"/>
            <a:ext cx="5644978" cy="48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 and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Coordinator flow chart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5731"/>
            <a:ext cx="6781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 and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Coordinator coding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09" y="1482811"/>
            <a:ext cx="5402791" cy="469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69" y="2801808"/>
            <a:ext cx="2955716" cy="19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97" y="901915"/>
            <a:ext cx="8620019" cy="493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0" y="2516273"/>
            <a:ext cx="3541870" cy="17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65" y="667908"/>
            <a:ext cx="5182501" cy="5416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20" y="667908"/>
            <a:ext cx="4664934" cy="538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7" y="638604"/>
            <a:ext cx="1957679" cy="1502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755" y="2202961"/>
            <a:ext cx="1986687" cy="33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coordinator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04" y="1730692"/>
            <a:ext cx="7346939" cy="3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40" y="1144393"/>
            <a:ext cx="6877149" cy="45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8" y="2160589"/>
            <a:ext cx="7032674" cy="340108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 smtClean="0"/>
              <a:t>Coordinator coding</a:t>
            </a:r>
          </a:p>
        </p:txBody>
      </p:sp>
    </p:spTree>
    <p:extLst>
      <p:ext uri="{BB962C8B-B14F-4D97-AF65-F5344CB8AC3E}">
        <p14:creationId xmlns:p14="http://schemas.microsoft.com/office/powerpoint/2010/main" val="2895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 smtClean="0"/>
              <a:t>Data view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89" y="928906"/>
            <a:ext cx="5568901" cy="51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watering system is a automatic system of supplying the water in farming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843213"/>
            <a:ext cx="105346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and Data Communication</a:t>
            </a:r>
            <a:br>
              <a:rPr lang="en-US" dirty="0" smtClean="0"/>
            </a:br>
            <a:r>
              <a:rPr lang="en-US" dirty="0" smtClean="0"/>
              <a:t>(802.14.5)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93" y="2832785"/>
            <a:ext cx="2341091" cy="22655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12" y="1345507"/>
            <a:ext cx="4476604" cy="48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1858"/>
            <a:ext cx="8366087" cy="3635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52" y="722697"/>
            <a:ext cx="2131283" cy="20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r>
              <a:rPr lang="en-US" dirty="0" smtClean="0"/>
              <a:t>Node and coordinator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19" y="2166371"/>
            <a:ext cx="2448042" cy="290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22044" y="1568613"/>
            <a:ext cx="3056266" cy="40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58" y="1614883"/>
            <a:ext cx="8596668" cy="3880773"/>
          </a:xfrm>
        </p:spPr>
        <p:txBody>
          <a:bodyPr/>
          <a:lstStyle/>
          <a:p>
            <a:r>
              <a:rPr lang="en-US" dirty="0" smtClean="0"/>
              <a:t>Communication range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2175411"/>
            <a:ext cx="1062720" cy="1118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40" y="4225677"/>
            <a:ext cx="1846287" cy="1190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98" y="2394143"/>
            <a:ext cx="1062720" cy="111834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8" idx="2"/>
          </p:cNvCxnSpPr>
          <p:nvPr/>
        </p:nvCxnSpPr>
        <p:spPr>
          <a:xfrm>
            <a:off x="4965058" y="3512487"/>
            <a:ext cx="0" cy="71319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20" y="2317504"/>
            <a:ext cx="633992" cy="1178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650" y="2270081"/>
            <a:ext cx="630175" cy="1225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3258" y="4469192"/>
            <a:ext cx="1427255" cy="94713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1346886" y="3293755"/>
            <a:ext cx="1136" cy="10536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501" y="2007699"/>
            <a:ext cx="5751513" cy="36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ZigBee configuration</a:t>
            </a:r>
          </a:p>
          <a:p>
            <a:pPr marL="0" indent="0">
              <a:buNone/>
            </a:pPr>
            <a:r>
              <a:rPr lang="en-US" dirty="0" smtClean="0"/>
              <a:t>(XCTU) (802.15.4 TH)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84" y="1687536"/>
            <a:ext cx="7609198" cy="44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44" y="1147268"/>
            <a:ext cx="7443556" cy="431441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XCTU ZigBee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software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90" y="1522197"/>
            <a:ext cx="2919026" cy="3865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79" y="1726277"/>
            <a:ext cx="4114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1107</TotalTime>
  <Words>87</Words>
  <Application>Microsoft Office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Auto watering system</vt:lpstr>
      <vt:lpstr>Introduction</vt:lpstr>
      <vt:lpstr>PowerPoint Presentation</vt:lpstr>
      <vt:lpstr>Installation</vt:lpstr>
      <vt:lpstr>PowerPoint Presentation</vt:lpstr>
      <vt:lpstr>Equipment testing</vt:lpstr>
      <vt:lpstr>PowerPoint Presentation</vt:lpstr>
      <vt:lpstr>PowerPoint Presentation</vt:lpstr>
      <vt:lpstr>PowerPoint Presentation</vt:lpstr>
      <vt:lpstr>System configuration and coding</vt:lpstr>
      <vt:lpstr>System configuration and coding</vt:lpstr>
      <vt:lpstr>System configuration and coding</vt:lpstr>
      <vt:lpstr>System configuration and coding</vt:lpstr>
      <vt:lpstr>PowerPoint Presentation</vt:lpstr>
      <vt:lpstr>PowerPoint Presentation</vt:lpstr>
      <vt:lpstr>Raspberry pi coordinator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chhunheng lor</dc:creator>
  <cp:lastModifiedBy>chhunheng lor</cp:lastModifiedBy>
  <cp:revision>56</cp:revision>
  <dcterms:created xsi:type="dcterms:W3CDTF">2019-01-15T02:54:44Z</dcterms:created>
  <dcterms:modified xsi:type="dcterms:W3CDTF">2019-02-27T06:22:32Z</dcterms:modified>
</cp:coreProperties>
</file>